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Олександр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Петрович Довженко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засновник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школи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кінематографії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письменник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художник,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класик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світового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кіномистецтва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Гомером ХХ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століття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довженко\147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175290" cy="414023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329642" cy="48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Радянському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Союзі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реабілітують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у 1958 </a:t>
            </a:r>
            <a:r>
              <a:rPr lang="ru-RU" sz="2400" dirty="0" err="1" smtClean="0"/>
              <a:t>році,після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того,як</a:t>
            </a:r>
            <a:r>
              <a:rPr lang="ru-RU" sz="2400" dirty="0" smtClean="0"/>
              <a:t> за результатами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референдуму у </a:t>
            </a:r>
            <a:r>
              <a:rPr lang="ru-RU" sz="2400" dirty="0" err="1" smtClean="0"/>
              <a:t>Брюсселі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увійде</a:t>
            </a:r>
            <a:r>
              <a:rPr lang="ru-RU" sz="2400" dirty="0" smtClean="0"/>
              <a:t> до 12 </a:t>
            </a:r>
            <a:r>
              <a:rPr lang="ru-RU" sz="2400" dirty="0" err="1" smtClean="0"/>
              <a:t>найкращих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всесвітньої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Батьківщині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Довженка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звинувачують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націоналізмі,його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покидають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колишні</a:t>
            </a:r>
            <a:r>
              <a:rPr lang="en-US" sz="2000" dirty="0" smtClean="0"/>
              <a:t> </a:t>
            </a:r>
            <a:r>
              <a:rPr lang="ru-RU" sz="2000" dirty="0" err="1" smtClean="0"/>
              <a:t>однодумці.Він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їде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Москви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пише</a:t>
            </a:r>
            <a:r>
              <a:rPr lang="ru-RU" sz="2000" dirty="0" smtClean="0"/>
              <a:t> листа </a:t>
            </a:r>
            <a:r>
              <a:rPr lang="ru-RU" sz="2000" dirty="0" err="1" smtClean="0"/>
              <a:t>Сталіну,з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розвиватися.Сталін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відгукнувся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замовлення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режисер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знімає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стрічку</a:t>
            </a:r>
            <a:r>
              <a:rPr lang="ru-RU" sz="2000" dirty="0" smtClean="0"/>
              <a:t> "</a:t>
            </a:r>
            <a:r>
              <a:rPr lang="ru-RU" sz="2000" dirty="0" err="1" smtClean="0"/>
              <a:t>Аероград</a:t>
            </a:r>
            <a:r>
              <a:rPr lang="ru-RU" sz="2000" dirty="0" smtClean="0"/>
              <a:t>" про </a:t>
            </a:r>
            <a:r>
              <a:rPr lang="ru-RU" sz="2000" dirty="0" err="1" smtClean="0"/>
              <a:t>прекрасне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довженко\dovzhenko-biografiya-skorocheno-185x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4429156" cy="514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547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5119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З початком Велико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ї вітчизняної війни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Довженко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працює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кореспондентом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у газетах "Красная Армия","Известия".У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березні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1942 року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друкує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в "Известиях"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статтю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Україна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в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огні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".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Однойменна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належить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сценарію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фільму,що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пише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Довженко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чесно,так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воно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є:"Як я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бачу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страждання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народу.Якого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здали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ворогу,а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звільняли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німецьких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окупантів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1084" y="5072074"/>
            <a:ext cx="5002916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Цей твір визнали антиленінським,ворожим партії</a:t>
            </a:r>
            <a:endParaRPr lang="ru-RU" dirty="0"/>
          </a:p>
        </p:txBody>
      </p:sp>
      <p:pic>
        <p:nvPicPr>
          <p:cNvPr id="5122" name="Picture 2" descr="C:\Users\User\Desktop\довженко\8864654dad91520ade429d3f0030212304c31fdf6d126992849f0307834400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3095630" cy="423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401080" cy="4800600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повоєнні</a:t>
            </a:r>
            <a:r>
              <a:rPr lang="ru-RU" sz="2800" dirty="0" smtClean="0"/>
              <a:t> роки </a:t>
            </a:r>
            <a:r>
              <a:rPr lang="ru-RU" sz="2800" dirty="0" smtClean="0"/>
              <a:t>Д</a:t>
            </a:r>
            <a:r>
              <a:rPr lang="ru-RU" sz="2800" dirty="0" smtClean="0"/>
              <a:t>овженко </a:t>
            </a:r>
            <a:r>
              <a:rPr lang="ru-RU" sz="2800" dirty="0" err="1" smtClean="0"/>
              <a:t>зняв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повнометражний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фільм</a:t>
            </a:r>
            <a:r>
              <a:rPr lang="ru-RU" sz="2800" dirty="0" smtClean="0"/>
              <a:t> «</a:t>
            </a:r>
            <a:r>
              <a:rPr lang="ru-RU" sz="2800" dirty="0" err="1" smtClean="0"/>
              <a:t>Мічурін</a:t>
            </a:r>
            <a:r>
              <a:rPr lang="ru-RU" sz="2800" dirty="0" smtClean="0"/>
              <a:t>» та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то,на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Сталіна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829048" cy="57483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 Довженко весь час тужив за </a:t>
            </a:r>
            <a:r>
              <a:rPr lang="ru-RU" sz="2000" dirty="0" err="1" smtClean="0"/>
              <a:t>Україною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у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записав у </a:t>
            </a:r>
            <a:r>
              <a:rPr lang="ru-RU" sz="2000" dirty="0" err="1" smtClean="0"/>
              <a:t>щоденнику</a:t>
            </a:r>
            <a:r>
              <a:rPr lang="ru-RU" sz="2000" dirty="0" smtClean="0"/>
              <a:t>: </a:t>
            </a:r>
            <a:r>
              <a:rPr lang="ru-RU" sz="2000" i="1" dirty="0" smtClean="0"/>
              <a:t>«Я </a:t>
            </a:r>
            <a:r>
              <a:rPr lang="ru-RU" sz="2000" i="1" dirty="0" err="1" smtClean="0"/>
              <a:t>вмру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Москві</a:t>
            </a:r>
            <a:r>
              <a:rPr lang="ru-RU" sz="2000" i="1" dirty="0" smtClean="0"/>
              <a:t>, так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побачивши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України</a:t>
            </a:r>
            <a:r>
              <a:rPr lang="ru-RU" sz="2000" i="1" dirty="0" smtClean="0"/>
              <a:t>! Перед </a:t>
            </a:r>
            <a:r>
              <a:rPr lang="ru-RU" sz="2000" i="1" dirty="0" err="1" smtClean="0"/>
              <a:t>смертю</a:t>
            </a:r>
            <a:r>
              <a:rPr lang="ru-RU" sz="2000" i="1" dirty="0" smtClean="0"/>
              <a:t> попрошу </a:t>
            </a:r>
            <a:r>
              <a:rPr lang="ru-RU" sz="2000" i="1" dirty="0" err="1" smtClean="0"/>
              <a:t>Сталіна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аби</a:t>
            </a:r>
            <a:r>
              <a:rPr lang="ru-RU" sz="2000" i="1" dirty="0" smtClean="0"/>
              <a:t>, перед </a:t>
            </a:r>
            <a:r>
              <a:rPr lang="ru-RU" sz="2000" i="1" dirty="0" err="1" smtClean="0"/>
              <a:t>тим</a:t>
            </a:r>
            <a:r>
              <a:rPr lang="ru-RU" sz="2000" i="1" dirty="0" smtClean="0"/>
              <a:t>, як </a:t>
            </a:r>
            <a:r>
              <a:rPr lang="ru-RU" sz="2000" i="1" dirty="0" err="1" smtClean="0"/>
              <a:t>спалити</a:t>
            </a:r>
            <a:r>
              <a:rPr lang="ru-RU" sz="2000" i="1" dirty="0" smtClean="0"/>
              <a:t> мене в </a:t>
            </a:r>
            <a:r>
              <a:rPr lang="ru-RU" sz="2000" i="1" dirty="0" err="1" smtClean="0"/>
              <a:t>крематорії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грудей </a:t>
            </a:r>
            <a:r>
              <a:rPr lang="ru-RU" sz="2000" i="1" dirty="0" err="1" smtClean="0"/>
              <a:t>моїх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вийняли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закопали </a:t>
            </a:r>
            <a:r>
              <a:rPr lang="ru-RU" sz="2000" i="1" dirty="0" err="1" smtClean="0"/>
              <a:t>його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рідну</a:t>
            </a:r>
            <a:r>
              <a:rPr lang="ru-RU" sz="2000" i="1" dirty="0" smtClean="0"/>
              <a:t> землю, у </a:t>
            </a:r>
            <a:r>
              <a:rPr lang="ru-RU" sz="2000" i="1" dirty="0" err="1" smtClean="0"/>
              <a:t>Києві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десь</a:t>
            </a:r>
            <a:r>
              <a:rPr lang="ru-RU" sz="2000" i="1" dirty="0" smtClean="0"/>
              <a:t> над </a:t>
            </a:r>
            <a:r>
              <a:rPr lang="ru-RU" sz="2000" i="1" dirty="0" err="1" smtClean="0"/>
              <a:t>Дніпром</a:t>
            </a:r>
            <a:r>
              <a:rPr lang="ru-RU" sz="2000" i="1" dirty="0" smtClean="0"/>
              <a:t>, на </a:t>
            </a:r>
            <a:r>
              <a:rPr lang="ru-RU" sz="2000" i="1" dirty="0" err="1" smtClean="0"/>
              <a:t>горі</a:t>
            </a:r>
            <a:r>
              <a:rPr lang="ru-RU" sz="2000" i="1" dirty="0" smtClean="0"/>
              <a:t>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Помер 25 листопада 1956 року на </a:t>
            </a:r>
            <a:r>
              <a:rPr lang="ru-RU" sz="2000" dirty="0" err="1" smtClean="0"/>
              <a:t>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Москвою .</a:t>
            </a:r>
          </a:p>
          <a:p>
            <a:r>
              <a:rPr lang="ru-RU" sz="2000" dirty="0" err="1" smtClean="0"/>
              <a:t>Похований</a:t>
            </a:r>
            <a:r>
              <a:rPr lang="ru-RU" sz="2000" dirty="0" smtClean="0"/>
              <a:t> Довженко на </a:t>
            </a:r>
            <a:r>
              <a:rPr lang="ru-RU" sz="2000" dirty="0" err="1" smtClean="0"/>
              <a:t>Ново-Дівичому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цвинтарі</a:t>
            </a:r>
            <a:r>
              <a:rPr lang="ru-RU" sz="2000" dirty="0" smtClean="0">
                <a:solidFill>
                  <a:schemeClr val="tx1"/>
                </a:solidFill>
              </a:rPr>
              <a:t> у </a:t>
            </a:r>
            <a:r>
              <a:rPr lang="ru-RU" sz="2000" dirty="0" err="1" smtClean="0">
                <a:solidFill>
                  <a:schemeClr val="tx1"/>
                </a:solidFill>
              </a:rPr>
              <a:t>Москві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довженко\Mog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830" y="642918"/>
            <a:ext cx="455242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214554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Творчість </a:t>
            </a:r>
            <a:r>
              <a:rPr lang="uk-UA" sz="4800" dirty="0" err="1" smtClean="0"/>
              <a:t>олександра</a:t>
            </a:r>
            <a:r>
              <a:rPr lang="uk-UA" sz="4800" dirty="0" smtClean="0"/>
              <a:t> </a:t>
            </a:r>
            <a:r>
              <a:rPr lang="uk-UA" sz="4800" dirty="0" err="1" smtClean="0"/>
              <a:t>довженка</a:t>
            </a:r>
            <a:r>
              <a:rPr lang="uk-UA" sz="4800" dirty="0" smtClean="0"/>
              <a:t>    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                 </a:t>
            </a:r>
            <a:r>
              <a:rPr lang="uk-UA" sz="3200" dirty="0" err="1" smtClean="0"/>
              <a:t>“Україна</a:t>
            </a:r>
            <a:r>
              <a:rPr lang="uk-UA" sz="3200" dirty="0" smtClean="0"/>
              <a:t> в </a:t>
            </a:r>
            <a:r>
              <a:rPr lang="uk-UA" sz="3200" dirty="0" err="1" smtClean="0"/>
              <a:t>огні”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8643966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овженко\nn_XKGD19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273467" cy="518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401080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u="sng" dirty="0" err="1" smtClean="0">
                <a:solidFill>
                  <a:schemeClr val="tx1">
                    <a:lumMod val="95000"/>
                  </a:schemeClr>
                </a:solidFill>
              </a:rPr>
              <a:t>Рік</a:t>
            </a:r>
            <a:r>
              <a:rPr lang="ru-RU" sz="2000" dirty="0" smtClean="0"/>
              <a:t>: 1942-1943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u="sng" dirty="0" err="1" smtClean="0"/>
              <a:t>Літературний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рід</a:t>
            </a:r>
            <a:r>
              <a:rPr lang="ru-RU" sz="2000" dirty="0" smtClean="0"/>
              <a:t>: </a:t>
            </a:r>
            <a:r>
              <a:rPr lang="ru-RU" sz="2000" dirty="0" err="1" smtClean="0"/>
              <a:t>епос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u="sng" dirty="0" smtClean="0"/>
              <a:t>Жанр</a:t>
            </a:r>
            <a:r>
              <a:rPr lang="ru-RU" sz="2000" dirty="0" smtClean="0"/>
              <a:t>: </a:t>
            </a:r>
            <a:r>
              <a:rPr lang="ru-RU" sz="2000" dirty="0" err="1" smtClean="0"/>
              <a:t>кіноповість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u="sng" dirty="0" smtClean="0"/>
              <a:t>Тема</a:t>
            </a:r>
            <a:r>
              <a:rPr lang="ru-RU" sz="2000" dirty="0" smtClean="0"/>
              <a:t>: </a:t>
            </a:r>
            <a:r>
              <a:rPr lang="ru-RU" sz="2000" dirty="0" err="1" smtClean="0"/>
              <a:t>зображення</a:t>
            </a:r>
            <a:r>
              <a:rPr lang="ru-RU" sz="2000" dirty="0" smtClean="0"/>
              <a:t> початку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фашистськими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загарбниками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відступу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u="sng" dirty="0" err="1" smtClean="0"/>
              <a:t>Ідея</a:t>
            </a:r>
            <a:r>
              <a:rPr lang="ru-RU" sz="2000" dirty="0" smtClean="0"/>
              <a:t>: </a:t>
            </a:r>
            <a:r>
              <a:rPr lang="ru-RU" sz="2000" dirty="0" err="1" smtClean="0"/>
              <a:t>незламність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непохитність</a:t>
            </a:r>
            <a:r>
              <a:rPr lang="ru-RU" sz="2000" dirty="0" smtClean="0"/>
              <a:t> духу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народу,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визвольної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впевненість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перемозі</a:t>
            </a:r>
            <a:r>
              <a:rPr lang="ru-RU" sz="2000" dirty="0" smtClean="0"/>
              <a:t> над ворогом (за словами самого автора).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472518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3600" u="sng" dirty="0" err="1" smtClean="0"/>
              <a:t>Головні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герої</a:t>
            </a:r>
            <a:r>
              <a:rPr lang="ru-RU" sz="2800" dirty="0" smtClean="0"/>
              <a:t>: родина </a:t>
            </a:r>
            <a:r>
              <a:rPr lang="ru-RU" sz="2800" dirty="0" err="1" smtClean="0"/>
              <a:t>Запорожців</a:t>
            </a:r>
            <a:r>
              <a:rPr lang="ru-RU" sz="2800" dirty="0" smtClean="0"/>
              <a:t>: </a:t>
            </a:r>
            <a:r>
              <a:rPr lang="ru-RU" sz="2800" dirty="0" err="1" smtClean="0"/>
              <a:t>Лаврін</a:t>
            </a:r>
            <a:r>
              <a:rPr lang="ru-RU" sz="2800" dirty="0" smtClean="0"/>
              <a:t>, </a:t>
            </a:r>
            <a:r>
              <a:rPr lang="ru-RU" sz="2800" dirty="0" err="1" smtClean="0"/>
              <a:t>Тетяна</a:t>
            </a:r>
            <a:r>
              <a:rPr lang="ru-RU" sz="2800" dirty="0" smtClean="0"/>
              <a:t>, </a:t>
            </a:r>
            <a:r>
              <a:rPr lang="ru-RU" sz="2800" dirty="0" err="1" smtClean="0"/>
              <a:t>їхні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п'ятеро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синів</a:t>
            </a:r>
            <a:r>
              <a:rPr lang="ru-RU" sz="2800" dirty="0" smtClean="0"/>
              <a:t> - Роман, </a:t>
            </a:r>
            <a:r>
              <a:rPr lang="ru-RU" sz="2800" dirty="0" err="1" smtClean="0"/>
              <a:t>Іван</a:t>
            </a:r>
            <a:r>
              <a:rPr lang="ru-RU" sz="2800" dirty="0" smtClean="0"/>
              <a:t>, Савка, </a:t>
            </a:r>
            <a:r>
              <a:rPr lang="ru-RU" sz="2800" dirty="0" err="1" smtClean="0"/>
              <a:t>Григорій</a:t>
            </a:r>
            <a:r>
              <a:rPr lang="ru-RU" sz="2800" dirty="0" smtClean="0"/>
              <a:t>, </a:t>
            </a:r>
            <a:r>
              <a:rPr lang="ru-RU" sz="2800" dirty="0" err="1" smtClean="0"/>
              <a:t>Трохим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дочка Олеся, подруга </a:t>
            </a:r>
            <a:r>
              <a:rPr lang="ru-RU" sz="2800" dirty="0" err="1" smtClean="0"/>
              <a:t>Олесі</a:t>
            </a:r>
            <a:r>
              <a:rPr lang="ru-RU" sz="2800" dirty="0" smtClean="0"/>
              <a:t> Христя </a:t>
            </a:r>
            <a:r>
              <a:rPr lang="ru-RU" sz="2800" dirty="0" err="1" smtClean="0"/>
              <a:t>Хутірна</a:t>
            </a:r>
            <a:r>
              <a:rPr lang="ru-RU" sz="2800" dirty="0" smtClean="0"/>
              <a:t>, Василь </a:t>
            </a:r>
            <a:r>
              <a:rPr lang="ru-RU" sz="2800" dirty="0" err="1" smtClean="0"/>
              <a:t>Кравчина</a:t>
            </a:r>
            <a:r>
              <a:rPr lang="ru-RU" sz="2800" dirty="0" smtClean="0"/>
              <a:t>; </a:t>
            </a:r>
            <a:r>
              <a:rPr lang="ru-RU" sz="2800" dirty="0" err="1" smtClean="0"/>
              <a:t>зрадник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Заброда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німецький</a:t>
            </a:r>
            <a:r>
              <a:rPr lang="ru-RU" sz="2800" dirty="0" smtClean="0"/>
              <a:t> полковник </a:t>
            </a:r>
            <a:r>
              <a:rPr lang="ru-RU" sz="2800" dirty="0" err="1" smtClean="0"/>
              <a:t>Еріх</a:t>
            </a:r>
            <a:r>
              <a:rPr lang="ru-RU" sz="2800" dirty="0" smtClean="0"/>
              <a:t> фон </a:t>
            </a:r>
            <a:r>
              <a:rPr lang="ru-RU" sz="2800" dirty="0" err="1" smtClean="0"/>
              <a:t>Крауз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син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Людвіг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u="sng" dirty="0" err="1" smtClean="0"/>
              <a:t>Композиція</a:t>
            </a:r>
            <a:r>
              <a:rPr lang="ru-RU" sz="2800" dirty="0" smtClean="0"/>
              <a:t>: 50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епізодів-картин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u="sng" dirty="0" smtClean="0"/>
              <a:t>Сюжет</a:t>
            </a:r>
            <a:r>
              <a:rPr lang="ru-RU" sz="2800" dirty="0" smtClean="0"/>
              <a:t>: вся родина </a:t>
            </a:r>
            <a:r>
              <a:rPr lang="ru-RU" sz="2800" dirty="0" err="1" smtClean="0"/>
              <a:t>Запорожців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святкує</a:t>
            </a:r>
            <a:r>
              <a:rPr lang="ru-RU" sz="2800" dirty="0" smtClean="0"/>
              <a:t> </a:t>
            </a:r>
            <a:r>
              <a:rPr lang="ru-RU" sz="2800" dirty="0" err="1" smtClean="0"/>
              <a:t>п'ятдесят</a:t>
            </a:r>
            <a:r>
              <a:rPr lang="ru-RU" sz="2800" dirty="0" smtClean="0"/>
              <a:t> </a:t>
            </a:r>
            <a:r>
              <a:rPr lang="ru-RU" sz="2800" dirty="0" err="1" smtClean="0"/>
              <a:t>п'яту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річницю</a:t>
            </a:r>
            <a:r>
              <a:rPr lang="ru-RU" sz="2800" dirty="0" smtClean="0"/>
              <a:t> </a:t>
            </a:r>
            <a:r>
              <a:rPr lang="ru-RU" sz="2800" dirty="0" err="1" smtClean="0"/>
              <a:t>Тетяни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Запорожець</a:t>
            </a:r>
            <a:r>
              <a:rPr lang="ru-RU" sz="2800" dirty="0" smtClean="0"/>
              <a:t>. </a:t>
            </a:r>
            <a:r>
              <a:rPr lang="ru-RU" sz="2800" dirty="0" err="1" smtClean="0"/>
              <a:t>Починається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війна</a:t>
            </a:r>
            <a:r>
              <a:rPr lang="ru-RU" sz="2800" dirty="0" smtClean="0"/>
              <a:t>, </a:t>
            </a:r>
            <a:r>
              <a:rPr lang="ru-RU" sz="2800" dirty="0" err="1" smtClean="0"/>
              <a:t>Тополівку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фашисти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Тополівці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обирають</a:t>
            </a:r>
            <a:r>
              <a:rPr lang="ru-RU" sz="2800" dirty="0" smtClean="0"/>
              <a:t> старосту. </a:t>
            </a:r>
            <a:r>
              <a:rPr lang="ru-RU" sz="2800" dirty="0" err="1" smtClean="0"/>
              <a:t>Усю</a:t>
            </a:r>
            <a:r>
              <a:rPr lang="ru-RU" sz="2800" dirty="0" smtClean="0"/>
              <a:t> молодь, </a:t>
            </a:r>
            <a:r>
              <a:rPr lang="ru-RU" sz="2800" dirty="0" err="1" smtClean="0"/>
              <a:t>зокрема</a:t>
            </a:r>
            <a:r>
              <a:rPr lang="ru-RU" sz="2800" dirty="0" smtClean="0"/>
              <a:t> Олесю </a:t>
            </a:r>
            <a:r>
              <a:rPr lang="ru-RU" sz="2800" dirty="0" err="1" smtClean="0"/>
              <a:t>і</a:t>
            </a:r>
            <a:r>
              <a:rPr lang="ru-RU" sz="2800" dirty="0" smtClean="0"/>
              <a:t> Христю, </a:t>
            </a:r>
            <a:r>
              <a:rPr lang="ru-RU" sz="2800" dirty="0" err="1" smtClean="0"/>
              <a:t>відправляють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Перебування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Олесі</a:t>
            </a:r>
            <a:r>
              <a:rPr lang="ru-RU" sz="2800" dirty="0" smtClean="0"/>
              <a:t> в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. </a:t>
            </a:r>
            <a:r>
              <a:rPr lang="ru-RU" sz="2800" dirty="0" err="1" smtClean="0"/>
              <a:t>Лаврін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вбиває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Людвіга</a:t>
            </a:r>
            <a:r>
              <a:rPr lang="ru-RU" sz="2800" dirty="0" smtClean="0"/>
              <a:t>. </a:t>
            </a:r>
            <a:r>
              <a:rPr lang="ru-RU" sz="2800" dirty="0" err="1" smtClean="0"/>
              <a:t>Фашисти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Тополівку</a:t>
            </a:r>
            <a:r>
              <a:rPr lang="ru-RU" sz="2800" dirty="0" smtClean="0"/>
              <a:t>. </a:t>
            </a:r>
            <a:r>
              <a:rPr lang="ru-RU" sz="2800" dirty="0" err="1" smtClean="0"/>
              <a:t>Німецькі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війська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відступають</a:t>
            </a:r>
            <a:r>
              <a:rPr lang="ru-RU" sz="2800" dirty="0" smtClean="0"/>
              <a:t>. Олеся </a:t>
            </a:r>
            <a:r>
              <a:rPr lang="ru-RU" sz="2800" dirty="0" err="1" smtClean="0"/>
              <a:t>повертається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зустрічається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Христею,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Василем на </a:t>
            </a:r>
            <a:r>
              <a:rPr lang="ru-RU" sz="2800" dirty="0" err="1" smtClean="0"/>
              <a:t>рідній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. Олеся </a:t>
            </a:r>
            <a:r>
              <a:rPr lang="ru-RU" sz="2800" dirty="0" err="1" smtClean="0"/>
              <a:t>проводжає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рід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війну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58204" cy="51768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300" u="sng" dirty="0" err="1" smtClean="0"/>
              <a:t>Сюжетні</a:t>
            </a:r>
            <a:r>
              <a:rPr lang="ru-RU" sz="3300" u="sng" dirty="0" smtClean="0"/>
              <a:t> </a:t>
            </a:r>
            <a:r>
              <a:rPr lang="ru-RU" sz="3300" u="sng" dirty="0" err="1" smtClean="0"/>
              <a:t>лінії</a:t>
            </a:r>
            <a:r>
              <a:rPr lang="ru-RU" sz="3300" u="sng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лінія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захисту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Батьківщини</a:t>
            </a:r>
            <a:r>
              <a:rPr lang="ru-RU" sz="2800" dirty="0" smtClean="0"/>
              <a:t> (доля роду </a:t>
            </a:r>
            <a:r>
              <a:rPr lang="ru-RU" sz="2800" dirty="0" err="1" smtClean="0"/>
              <a:t>Запорожців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бойових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дій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лірична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лінія</a:t>
            </a:r>
            <a:r>
              <a:rPr lang="ru-RU" sz="2800" dirty="0" smtClean="0"/>
              <a:t> </a:t>
            </a:r>
            <a:r>
              <a:rPr lang="ru-RU" sz="2800" dirty="0" err="1" smtClean="0"/>
              <a:t>Олесі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Василя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лінія</a:t>
            </a:r>
            <a:r>
              <a:rPr lang="ru-RU" sz="2800" dirty="0" smtClean="0"/>
              <a:t> </a:t>
            </a:r>
            <a:r>
              <a:rPr lang="ru-RU" sz="2800" dirty="0" err="1" smtClean="0"/>
              <a:t>Христі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Хутірної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вчинки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ворогів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поведінка</a:t>
            </a:r>
            <a:r>
              <a:rPr lang="ru-RU" sz="2800" dirty="0" smtClean="0"/>
              <a:t> </a:t>
            </a:r>
            <a:r>
              <a:rPr lang="ru-RU" sz="2800" dirty="0" err="1" smtClean="0"/>
              <a:t>Лиманчука</a:t>
            </a: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u="sng" dirty="0" smtClean="0"/>
              <a:t>Проблематика: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-проблема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самосвідомості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народу;</a:t>
            </a:r>
            <a:br>
              <a:rPr lang="ru-RU" sz="2800" dirty="0" smtClean="0"/>
            </a:br>
            <a:r>
              <a:rPr lang="ru-RU" sz="2800" dirty="0" smtClean="0"/>
              <a:t>-показ </a:t>
            </a:r>
            <a:r>
              <a:rPr lang="ru-RU" sz="2800" dirty="0" err="1" smtClean="0"/>
              <a:t>трагедійності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тогочасних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подій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тилу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-проблема </a:t>
            </a:r>
            <a:r>
              <a:rPr lang="ru-RU" sz="2800" dirty="0" err="1" smtClean="0"/>
              <a:t>цінності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загальнолюдських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ідеалів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жінка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війні</a:t>
            </a:r>
            <a:r>
              <a:rPr lang="ru-RU" sz="2800" dirty="0" smtClean="0"/>
              <a:t> (Олеся </a:t>
            </a:r>
            <a:r>
              <a:rPr lang="ru-RU" sz="2800" dirty="0" err="1" smtClean="0"/>
              <a:t>Запорожець</a:t>
            </a:r>
            <a:r>
              <a:rPr lang="ru-RU" sz="2800" dirty="0" smtClean="0"/>
              <a:t>, Христя </a:t>
            </a:r>
            <a:r>
              <a:rPr lang="ru-RU" sz="2800" dirty="0" err="1" smtClean="0"/>
              <a:t>Хуторна</a:t>
            </a:r>
            <a:r>
              <a:rPr lang="ru-RU" sz="2800" dirty="0" smtClean="0"/>
              <a:t>, </a:t>
            </a:r>
            <a:r>
              <a:rPr lang="ru-RU" sz="2800" dirty="0" err="1" smtClean="0"/>
              <a:t>Мотря</a:t>
            </a:r>
            <a:r>
              <a:rPr lang="ru-RU" sz="2800" dirty="0" smtClean="0"/>
              <a:t> </a:t>
            </a:r>
            <a:r>
              <a:rPr lang="ru-RU" sz="2800" dirty="0" err="1" smtClean="0"/>
              <a:t>Левчиха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14914" y="357166"/>
            <a:ext cx="4129086" cy="50530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 10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1894 року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Сосниця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Чернігівщині</a:t>
            </a:r>
            <a:r>
              <a:rPr lang="ru-RU" sz="2400" dirty="0" smtClean="0"/>
              <a:t>  в </a:t>
            </a:r>
            <a:r>
              <a:rPr lang="ru-RU" sz="2400" dirty="0" err="1" smtClean="0"/>
              <a:t>селянській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родині.Батько,Петро</a:t>
            </a:r>
            <a:r>
              <a:rPr lang="ru-RU" sz="2400" dirty="0" smtClean="0"/>
              <a:t> </a:t>
            </a:r>
            <a:r>
              <a:rPr lang="ru-RU" sz="2400" dirty="0" err="1" smtClean="0"/>
              <a:t>Семенович,належав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козацького</a:t>
            </a:r>
            <a:r>
              <a:rPr lang="ru-RU" sz="2400" dirty="0" smtClean="0"/>
              <a:t> стану. У </a:t>
            </a:r>
            <a:r>
              <a:rPr lang="ru-RU" sz="2400" dirty="0" err="1" smtClean="0"/>
              <a:t>сім</a:t>
            </a:r>
            <a:r>
              <a:rPr lang="en-US" sz="2400" dirty="0" smtClean="0"/>
              <a:t>`</a:t>
            </a:r>
            <a:r>
              <a:rPr lang="uk-UA" sz="2400" dirty="0" smtClean="0"/>
              <a:t>ї було 14 дітей,вижило лише </a:t>
            </a:r>
            <a:r>
              <a:rPr lang="uk-UA" sz="2400" dirty="0" err="1" smtClean="0"/>
              <a:t>двоє-Сашко</a:t>
            </a:r>
            <a:r>
              <a:rPr lang="uk-UA" sz="2400" dirty="0" smtClean="0"/>
              <a:t> та його сестра </a:t>
            </a:r>
            <a:r>
              <a:rPr lang="uk-UA" sz="2400" dirty="0" err="1" smtClean="0"/>
              <a:t>Поліна.Хлопець</a:t>
            </a:r>
            <a:r>
              <a:rPr lang="uk-UA" sz="2400" dirty="0" smtClean="0"/>
              <a:t>  в дитинстві дуже любив матір(Одарку Миколаївну) та її пісні,про яку писав: </a:t>
            </a:r>
            <a:r>
              <a:rPr lang="uk-UA" sz="2400" dirty="0" err="1" smtClean="0"/>
              <a:t>“Народжена</a:t>
            </a:r>
            <a:r>
              <a:rPr lang="uk-UA" sz="2400" dirty="0" smtClean="0"/>
              <a:t> для </a:t>
            </a:r>
            <a:r>
              <a:rPr lang="uk-UA" sz="2400" dirty="0" err="1" smtClean="0"/>
              <a:t>пісень”</a:t>
            </a:r>
            <a:endParaRPr lang="ru-RU" sz="2400" dirty="0"/>
          </a:p>
        </p:txBody>
      </p:sp>
      <p:pic>
        <p:nvPicPr>
          <p:cNvPr id="2050" name="Picture 2" descr="C:\Users\User\Desktop\довженко\iqdANWIae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5287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329642" cy="32480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u="sng" dirty="0" err="1" smtClean="0"/>
              <a:t>Особливості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кіноповісті</a:t>
            </a:r>
            <a:r>
              <a:rPr lang="ru-RU" sz="3200" u="sng" dirty="0" smtClean="0"/>
              <a:t> "</a:t>
            </a:r>
            <a:r>
              <a:rPr lang="ru-RU" sz="3200" u="sng" dirty="0" err="1" smtClean="0"/>
              <a:t>Україна</a:t>
            </a:r>
            <a:r>
              <a:rPr lang="ru-RU" sz="3200" u="sng" dirty="0" smtClean="0"/>
              <a:t> в </a:t>
            </a:r>
            <a:r>
              <a:rPr lang="ru-RU" sz="3200" u="sng" dirty="0" err="1" smtClean="0"/>
              <a:t>огні</a:t>
            </a:r>
            <a:r>
              <a:rPr lang="ru-RU" sz="3200" u="sng" dirty="0" smtClean="0"/>
              <a:t>":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err="1" smtClean="0"/>
              <a:t>Елементи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драми</a:t>
            </a:r>
            <a:r>
              <a:rPr lang="ru-RU" sz="2800" dirty="0" smtClean="0"/>
              <a:t> - </a:t>
            </a:r>
            <a:r>
              <a:rPr lang="ru-RU" sz="2800" dirty="0" err="1" smtClean="0"/>
              <a:t>діалоги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Народна </a:t>
            </a:r>
            <a:r>
              <a:rPr lang="ru-RU" sz="2800" dirty="0" err="1" smtClean="0"/>
              <a:t>пісня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Обрамлення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твору</a:t>
            </a:r>
            <a:r>
              <a:rPr lang="ru-RU" sz="2800" dirty="0" smtClean="0"/>
              <a:t>: </a:t>
            </a:r>
            <a:r>
              <a:rPr lang="ru-RU" sz="2800" dirty="0" err="1" smtClean="0"/>
              <a:t>повість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заспівом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епітетів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порівнянь</a:t>
            </a:r>
            <a:r>
              <a:rPr lang="ru-RU" sz="2800" dirty="0" smtClean="0"/>
              <a:t>, метафор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329642" cy="21050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«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вогні</a:t>
            </a:r>
            <a:r>
              <a:rPr lang="ru-RU" sz="2400" b="1" dirty="0" smtClean="0"/>
              <a:t>»</a:t>
            </a:r>
            <a:r>
              <a:rPr lang="ru-RU" sz="2400" dirty="0" smtClean="0"/>
              <a:t>  </a:t>
            </a:r>
            <a:r>
              <a:rPr lang="ru-RU" sz="2400" dirty="0" err="1" smtClean="0"/>
              <a:t>присвячена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подіям</a:t>
            </a:r>
            <a:r>
              <a:rPr lang="ru-RU" sz="2400" dirty="0" smtClean="0"/>
              <a:t> 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долі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простих</a:t>
            </a:r>
            <a:r>
              <a:rPr lang="ru-RU" sz="2400" dirty="0" smtClean="0"/>
              <a:t> селян.</a:t>
            </a:r>
          </a:p>
          <a:p>
            <a:r>
              <a:rPr lang="uk-UA" sz="2400" dirty="0" smtClean="0"/>
              <a:t>Кіноповість </a:t>
            </a:r>
            <a:r>
              <a:rPr lang="ru-RU" sz="2400" dirty="0" smtClean="0"/>
              <a:t>не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екранізована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друкувалася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50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4767266" cy="838200"/>
          </a:xfrm>
        </p:spPr>
        <p:txBody>
          <a:bodyPr/>
          <a:lstStyle/>
          <a:p>
            <a:r>
              <a:rPr lang="uk-UA" dirty="0" smtClean="0"/>
              <a:t>Зачарована  </a:t>
            </a:r>
            <a:r>
              <a:rPr lang="uk-UA" dirty="0" err="1" smtClean="0"/>
              <a:t>десна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овженко\3000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2482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329642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base"/>
            <a:r>
              <a:rPr lang="ru-RU" sz="2800" u="sng" dirty="0" err="1" smtClean="0"/>
              <a:t>Рік</a:t>
            </a:r>
            <a:r>
              <a:rPr lang="ru-RU" sz="2800" b="1" u="sng" dirty="0" smtClean="0"/>
              <a:t>:</a:t>
            </a:r>
            <a:r>
              <a:rPr lang="ru-RU" sz="2400" dirty="0" smtClean="0"/>
              <a:t> 1957</a:t>
            </a:r>
          </a:p>
          <a:p>
            <a:pPr fontAlgn="base"/>
            <a:r>
              <a:rPr lang="ru-RU" sz="3200" u="sng" dirty="0" smtClean="0"/>
              <a:t>Жанр</a:t>
            </a:r>
            <a:r>
              <a:rPr lang="ru-RU" sz="2400" b="1" dirty="0" smtClean="0"/>
              <a:t>:</a:t>
            </a:r>
            <a:r>
              <a:rPr lang="ru-RU" sz="2400" dirty="0" smtClean="0"/>
              <a:t> </a:t>
            </a:r>
            <a:r>
              <a:rPr lang="ru-RU" sz="2400" dirty="0" err="1" smtClean="0"/>
              <a:t>автобіографічна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кіноповість</a:t>
            </a:r>
            <a:r>
              <a:rPr lang="ru-RU" sz="2400" dirty="0" smtClean="0"/>
              <a:t> ("</a:t>
            </a:r>
            <a:r>
              <a:rPr lang="ru-RU" sz="2400" dirty="0" err="1" smtClean="0"/>
              <a:t>автобіографічне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кінооповідання</a:t>
            </a:r>
            <a:r>
              <a:rPr lang="ru-RU" sz="2400" dirty="0" smtClean="0"/>
              <a:t>")</a:t>
            </a:r>
          </a:p>
          <a:p>
            <a:pPr fontAlgn="base"/>
            <a:r>
              <a:rPr lang="ru-RU" sz="2800" u="sng" dirty="0" smtClean="0"/>
              <a:t>Тема</a:t>
            </a:r>
            <a:r>
              <a:rPr lang="ru-RU" sz="2800" b="1" u="sng" dirty="0" smtClean="0"/>
              <a:t>:</a:t>
            </a:r>
            <a:r>
              <a:rPr lang="ru-RU" sz="2400" dirty="0" smtClean="0"/>
              <a:t> </a:t>
            </a:r>
            <a:r>
              <a:rPr lang="ru-RU" sz="2400" dirty="0" err="1" smtClean="0"/>
              <a:t>щира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сповідь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дитинство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сповнене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радощів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смутку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джерело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мистецького</a:t>
            </a:r>
            <a:r>
              <a:rPr lang="ru-RU" sz="2400" dirty="0" smtClean="0"/>
              <a:t> таланту.</a:t>
            </a:r>
          </a:p>
          <a:p>
            <a:pPr fontAlgn="base"/>
            <a:r>
              <a:rPr lang="ru-RU" sz="2800" u="sng" dirty="0" err="1" smtClean="0"/>
              <a:t>Ідея</a:t>
            </a:r>
            <a:r>
              <a:rPr lang="ru-RU" sz="2800" b="1" u="sng" dirty="0" smtClean="0"/>
              <a:t>:</a:t>
            </a:r>
            <a:r>
              <a:rPr lang="ru-RU" sz="2400" dirty="0" smtClean="0"/>
              <a:t> </a:t>
            </a:r>
            <a:r>
              <a:rPr lang="ru-RU" sz="2400" dirty="0" err="1" smtClean="0"/>
              <a:t>заклик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цінувати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берегти</a:t>
            </a:r>
            <a:r>
              <a:rPr lang="ru-RU" sz="2400" dirty="0" smtClean="0"/>
              <a:t> все те </a:t>
            </a:r>
            <a:r>
              <a:rPr lang="ru-RU" sz="2400" dirty="0" err="1" smtClean="0"/>
              <a:t>прекрасне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людину</a:t>
            </a:r>
            <a:r>
              <a:rPr lang="ru-RU" sz="2400" dirty="0" smtClean="0"/>
              <a:t> духовно </a:t>
            </a:r>
            <a:r>
              <a:rPr lang="ru-RU" sz="2400" dirty="0" err="1" smtClean="0"/>
              <a:t>багатою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щасливою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800" u="sng" dirty="0" err="1" smtClean="0"/>
              <a:t>Головні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герої</a:t>
            </a:r>
            <a:r>
              <a:rPr lang="ru-RU" sz="2800" b="1" u="sng" dirty="0" smtClean="0"/>
              <a:t>:</a:t>
            </a:r>
            <a:r>
              <a:rPr lang="ru-RU" sz="2400" dirty="0" smtClean="0"/>
              <a:t> два </a:t>
            </a:r>
            <a:r>
              <a:rPr lang="ru-RU" sz="2400" dirty="0" err="1" smtClean="0"/>
              <a:t>ліричні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</a:t>
            </a:r>
            <a:r>
              <a:rPr lang="ru-RU" sz="2400" dirty="0" smtClean="0"/>
              <a:t> - </a:t>
            </a:r>
            <a:r>
              <a:rPr lang="ru-RU" sz="2400" dirty="0" err="1" smtClean="0"/>
              <a:t>Сашко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Олександр</a:t>
            </a:r>
            <a:r>
              <a:rPr lang="ru-RU" sz="2400" dirty="0" smtClean="0"/>
              <a:t> Довженко,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Одарка</a:t>
            </a:r>
            <a:r>
              <a:rPr lang="ru-RU" sz="2400" dirty="0" smtClean="0"/>
              <a:t> </a:t>
            </a:r>
            <a:r>
              <a:rPr lang="ru-RU" sz="2400" dirty="0" err="1" smtClean="0"/>
              <a:t>Єрмолаївна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Петро Семенович, </a:t>
            </a:r>
            <a:r>
              <a:rPr lang="ru-RU" sz="2400" dirty="0" err="1" smtClean="0"/>
              <a:t>дід</a:t>
            </a:r>
            <a:r>
              <a:rPr lang="ru-RU" sz="2400" dirty="0" smtClean="0"/>
              <a:t> Семен, </a:t>
            </a:r>
            <a:r>
              <a:rPr lang="ru-RU" sz="2400" dirty="0" err="1" smtClean="0"/>
              <a:t>прадід</a:t>
            </a:r>
            <a:r>
              <a:rPr lang="ru-RU" sz="2400" dirty="0" smtClean="0"/>
              <a:t> Тарас, </a:t>
            </a:r>
            <a:r>
              <a:rPr lang="ru-RU" sz="2400" dirty="0" err="1" smtClean="0"/>
              <a:t>прабаба</a:t>
            </a:r>
            <a:r>
              <a:rPr lang="ru-RU" sz="2400" dirty="0" smtClean="0"/>
              <a:t> Марусина.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58204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fontAlgn="base"/>
            <a:r>
              <a:rPr lang="ru-RU" sz="4500" u="sng" dirty="0" smtClean="0"/>
              <a:t>Сюжет:</a:t>
            </a:r>
            <a:r>
              <a:rPr lang="ru-RU" sz="2800" dirty="0" smtClean="0"/>
              <a:t> </a:t>
            </a:r>
            <a:r>
              <a:rPr lang="ru-RU" sz="3200" dirty="0" err="1" smtClean="0"/>
              <a:t>чіткий</a:t>
            </a:r>
            <a:r>
              <a:rPr lang="ru-RU" sz="3200" dirty="0" smtClean="0"/>
              <a:t> сюжет </a:t>
            </a:r>
            <a:r>
              <a:rPr lang="ru-RU" sz="3200" dirty="0" err="1" smtClean="0"/>
              <a:t>відсутній</a:t>
            </a:r>
            <a:r>
              <a:rPr lang="ru-RU" sz="3200" dirty="0" smtClean="0"/>
              <a:t>.</a:t>
            </a:r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r>
              <a:rPr lang="ru-RU" sz="4000" u="sng" dirty="0" err="1" smtClean="0"/>
              <a:t>Композиція</a:t>
            </a:r>
            <a:r>
              <a:rPr lang="ru-RU" sz="4000" b="1" dirty="0" smtClean="0"/>
              <a:t>:</a:t>
            </a:r>
            <a:r>
              <a:rPr lang="ru-RU" sz="2800" dirty="0" smtClean="0"/>
              <a:t> </a:t>
            </a:r>
            <a:r>
              <a:rPr lang="ru-RU" sz="3200" dirty="0" err="1" smtClean="0"/>
              <a:t>твір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поділити</a:t>
            </a:r>
            <a:r>
              <a:rPr lang="ru-RU" sz="3200" dirty="0" smtClean="0"/>
              <a:t> (</a:t>
            </a:r>
            <a:r>
              <a:rPr lang="ru-RU" sz="3200" dirty="0" err="1" smtClean="0"/>
              <a:t>умовно</a:t>
            </a:r>
            <a:r>
              <a:rPr lang="ru-RU" sz="3200" dirty="0" smtClean="0"/>
              <a:t>) на новели «Город», «Хата», «Смерть </a:t>
            </a:r>
            <a:r>
              <a:rPr lang="ru-RU" sz="3200" dirty="0" err="1" smtClean="0"/>
              <a:t>братів</a:t>
            </a:r>
            <a:r>
              <a:rPr lang="ru-RU" sz="3200" dirty="0" smtClean="0"/>
              <a:t>», «Смерть </a:t>
            </a:r>
            <a:r>
              <a:rPr lang="ru-RU" sz="3200" dirty="0" err="1" smtClean="0"/>
              <a:t>баби</a:t>
            </a:r>
            <a:r>
              <a:rPr lang="ru-RU" sz="3200" dirty="0" smtClean="0"/>
              <a:t>», «</a:t>
            </a:r>
            <a:r>
              <a:rPr lang="ru-RU" sz="3200" dirty="0" err="1" smtClean="0"/>
              <a:t>Повінь</a:t>
            </a:r>
            <a:r>
              <a:rPr lang="ru-RU" sz="3200" dirty="0" smtClean="0"/>
              <a:t>», «</a:t>
            </a:r>
            <a:r>
              <a:rPr lang="ru-RU" sz="3200" dirty="0" err="1" smtClean="0"/>
              <a:t>Сінокіс</a:t>
            </a:r>
            <a:r>
              <a:rPr lang="ru-RU" sz="3200" dirty="0" smtClean="0"/>
              <a:t>», «</a:t>
            </a:r>
            <a:r>
              <a:rPr lang="ru-RU" sz="3200" dirty="0" err="1" smtClean="0"/>
              <a:t>Коні</a:t>
            </a:r>
            <a:r>
              <a:rPr lang="ru-RU" sz="3200" dirty="0" smtClean="0"/>
              <a:t>», «До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» плюс </a:t>
            </a:r>
            <a:r>
              <a:rPr lang="ru-RU" sz="3200" dirty="0" err="1" smtClean="0"/>
              <a:t>ліричні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публіцистичні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відступи</a:t>
            </a:r>
            <a:r>
              <a:rPr lang="ru-RU" sz="3200" dirty="0" smtClean="0"/>
              <a:t>.</a:t>
            </a:r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r>
              <a:rPr lang="ru-RU" sz="4000" b="1" u="sng" dirty="0" smtClean="0"/>
              <a:t>Проблематика:</a:t>
            </a:r>
          </a:p>
          <a:p>
            <a:pPr fontAlgn="base"/>
            <a:endParaRPr lang="ru-RU" sz="2800" dirty="0" smtClean="0"/>
          </a:p>
          <a:p>
            <a:pPr fontAlgn="base"/>
            <a:r>
              <a:rPr lang="ru-RU" sz="3200" dirty="0" smtClean="0"/>
              <a:t>-природа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людина</a:t>
            </a:r>
            <a:endParaRPr lang="ru-RU" sz="3200" dirty="0" smtClean="0"/>
          </a:p>
          <a:p>
            <a:pPr fontAlgn="base"/>
            <a:r>
              <a:rPr lang="ru-RU" sz="3200" dirty="0" smtClean="0"/>
              <a:t>-шлях народу та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 до </a:t>
            </a:r>
            <a:r>
              <a:rPr lang="ru-RU" sz="3200" dirty="0" err="1" smtClean="0"/>
              <a:t>щастя</a:t>
            </a:r>
            <a:endParaRPr lang="ru-RU" sz="3200" dirty="0" smtClean="0"/>
          </a:p>
          <a:p>
            <a:pPr fontAlgn="base"/>
            <a:r>
              <a:rPr lang="ru-RU" sz="3200" dirty="0" smtClean="0"/>
              <a:t>-</a:t>
            </a:r>
            <a:r>
              <a:rPr lang="ru-RU" sz="3200" dirty="0" err="1" smtClean="0"/>
              <a:t>прекрасне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потворне</a:t>
            </a:r>
            <a:r>
              <a:rPr lang="ru-RU" sz="3200" dirty="0" smtClean="0"/>
              <a:t> в </a:t>
            </a:r>
            <a:r>
              <a:rPr lang="ru-RU" sz="3200" dirty="0" err="1" smtClean="0"/>
              <a:t>житті</a:t>
            </a:r>
            <a:endParaRPr lang="ru-RU" sz="3200" dirty="0" smtClean="0"/>
          </a:p>
          <a:p>
            <a:pPr fontAlgn="base"/>
            <a:r>
              <a:rPr lang="ru-RU" sz="3200" dirty="0" smtClean="0"/>
              <a:t>-</a:t>
            </a:r>
            <a:r>
              <a:rPr lang="ru-RU" sz="3200" dirty="0" err="1" smtClean="0"/>
              <a:t>покликання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сутність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endParaRPr lang="ru-RU" sz="3200" dirty="0" smtClean="0"/>
          </a:p>
          <a:p>
            <a:pPr fontAlgn="base"/>
            <a:r>
              <a:rPr lang="ru-RU" sz="3200" dirty="0" smtClean="0"/>
              <a:t>-роль </a:t>
            </a:r>
            <a:r>
              <a:rPr lang="ru-RU" sz="3200" dirty="0" err="1" smtClean="0"/>
              <a:t>праці</a:t>
            </a:r>
            <a:r>
              <a:rPr lang="ru-RU" sz="3200" dirty="0" smtClean="0"/>
              <a:t> в </a:t>
            </a:r>
            <a:r>
              <a:rPr lang="ru-RU" sz="3200" dirty="0" err="1" smtClean="0"/>
              <a:t>житті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endParaRPr lang="ru-RU" sz="3200" dirty="0" smtClean="0"/>
          </a:p>
          <a:p>
            <a:pPr fontAlgn="base"/>
            <a:r>
              <a:rPr lang="ru-RU" sz="3200" dirty="0" smtClean="0"/>
              <a:t>-добро </a:t>
            </a:r>
            <a:r>
              <a:rPr lang="ru-RU" sz="3200" dirty="0" err="1" smtClean="0"/>
              <a:t>і</a:t>
            </a:r>
            <a:r>
              <a:rPr lang="ru-RU" sz="3200" dirty="0" smtClean="0"/>
              <a:t> зло</a:t>
            </a:r>
          </a:p>
          <a:p>
            <a:pPr fontAlgn="base"/>
            <a:r>
              <a:rPr lang="ru-RU" sz="3200" dirty="0" smtClean="0"/>
              <a:t>-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смерть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58204" cy="503397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fontAlgn="base"/>
            <a:r>
              <a:rPr lang="ru-RU" sz="3000" b="1" u="sng" dirty="0" err="1" smtClean="0"/>
              <a:t>Особливості</a:t>
            </a:r>
            <a:r>
              <a:rPr lang="ru-RU" sz="3000" b="1" u="sng" dirty="0" smtClean="0"/>
              <a:t> </a:t>
            </a:r>
            <a:r>
              <a:rPr lang="ru-RU" sz="3000" b="1" u="sng" dirty="0" err="1" smtClean="0"/>
              <a:t>твору</a:t>
            </a:r>
            <a:r>
              <a:rPr lang="ru-RU" sz="3000" b="1" u="sng" dirty="0" smtClean="0"/>
              <a:t>:</a:t>
            </a:r>
            <a:endParaRPr lang="ru-RU" sz="3000" u="sng" dirty="0" smtClean="0"/>
          </a:p>
          <a:p>
            <a:pPr fontAlgn="base"/>
            <a:r>
              <a:rPr lang="ru-RU" sz="2800" dirty="0" smtClean="0"/>
              <a:t>-</a:t>
            </a:r>
            <a:r>
              <a:rPr lang="ru-RU" sz="2800" dirty="0" err="1" smtClean="0"/>
              <a:t>наявність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ліричних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героїв</a:t>
            </a:r>
            <a:endParaRPr lang="ru-RU" sz="2800" dirty="0" smtClean="0"/>
          </a:p>
          <a:p>
            <a:pPr fontAlgn="base"/>
            <a:r>
              <a:rPr lang="ru-RU" sz="2800" dirty="0" smtClean="0"/>
              <a:t>-</a:t>
            </a:r>
            <a:r>
              <a:rPr lang="ru-RU" sz="2800" dirty="0" err="1" smtClean="0"/>
              <a:t>фрагментарність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швидка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 "</a:t>
            </a:r>
            <a:r>
              <a:rPr lang="ru-RU" sz="2800" dirty="0" err="1" smtClean="0"/>
              <a:t>кадрів</a:t>
            </a:r>
            <a:r>
              <a:rPr lang="ru-RU" sz="2800" dirty="0" smtClean="0"/>
              <a:t>"</a:t>
            </a:r>
          </a:p>
          <a:p>
            <a:pPr fontAlgn="base"/>
            <a:r>
              <a:rPr lang="ru-RU" sz="2800" dirty="0" smtClean="0"/>
              <a:t>-</a:t>
            </a:r>
            <a:r>
              <a:rPr lang="ru-RU" sz="2800" dirty="0" err="1" smtClean="0"/>
              <a:t>народний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гумор</a:t>
            </a:r>
            <a:endParaRPr lang="ru-RU" sz="2800" dirty="0" smtClean="0"/>
          </a:p>
          <a:p>
            <a:pPr fontAlgn="base"/>
            <a:r>
              <a:rPr lang="ru-RU" sz="2800" dirty="0" smtClean="0"/>
              <a:t>-</a:t>
            </a:r>
            <a:r>
              <a:rPr lang="ru-RU" sz="2800" dirty="0" err="1" smtClean="0"/>
              <a:t>вживання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endParaRPr lang="ru-RU" sz="2800" dirty="0" smtClean="0"/>
          </a:p>
          <a:p>
            <a:pPr fontAlgn="base"/>
            <a:r>
              <a:rPr lang="ru-RU" sz="2800" b="1" dirty="0" smtClean="0"/>
              <a:t>Критик Л. Новиченко:</a:t>
            </a:r>
            <a:r>
              <a:rPr lang="ru-RU" sz="2800" dirty="0" smtClean="0"/>
              <a:t> «Зачарована Десна» — «</a:t>
            </a:r>
            <a:r>
              <a:rPr lang="ru-RU" sz="2800" dirty="0" err="1" smtClean="0"/>
              <a:t>найвидатніша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сучасній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розповідь</a:t>
            </a:r>
            <a:r>
              <a:rPr lang="ru-RU" sz="2800" dirty="0" smtClean="0"/>
              <a:t> про те,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духовно-поетичних</a:t>
            </a:r>
            <a:r>
              <a:rPr lang="ru-RU" sz="2800" dirty="0" smtClean="0"/>
              <a:t> “</a:t>
            </a:r>
            <a:r>
              <a:rPr lang="ru-RU" sz="2800" dirty="0" err="1" smtClean="0"/>
              <a:t>берегів</a:t>
            </a:r>
            <a:r>
              <a:rPr lang="ru-RU" sz="2800" dirty="0" smtClean="0"/>
              <a:t>” </a:t>
            </a:r>
            <a:r>
              <a:rPr lang="ru-RU" sz="2800" dirty="0" err="1" smtClean="0"/>
              <a:t>відчалюють</a:t>
            </a:r>
            <a:r>
              <a:rPr lang="ru-RU" sz="2800" dirty="0" smtClean="0"/>
              <a:t> народи — </a:t>
            </a:r>
            <a:r>
              <a:rPr lang="ru-RU" sz="2800" dirty="0" err="1" smtClean="0"/>
              <a:t>і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їхні</a:t>
            </a:r>
            <a:r>
              <a:rPr lang="ru-RU" sz="2800" dirty="0" smtClean="0"/>
              <a:t> художники — на </a:t>
            </a:r>
            <a:r>
              <a:rPr lang="ru-RU" sz="2800" dirty="0" err="1" smtClean="0"/>
              <a:t>переломі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епохи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вони </a:t>
            </a:r>
            <a:r>
              <a:rPr lang="ru-RU" sz="2800" dirty="0" err="1" smtClean="0"/>
              <a:t>беруть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історичного</a:t>
            </a:r>
            <a:r>
              <a:rPr lang="ru-RU" sz="2800" dirty="0" smtClean="0"/>
              <a:t> “</a:t>
            </a:r>
            <a:r>
              <a:rPr lang="ru-RU" sz="2800" dirty="0" err="1" smtClean="0"/>
              <a:t>дитинства</a:t>
            </a:r>
            <a:r>
              <a:rPr lang="ru-RU" sz="2800" dirty="0" smtClean="0"/>
              <a:t>” у </a:t>
            </a:r>
            <a:r>
              <a:rPr lang="ru-RU" sz="2800" dirty="0" err="1" smtClean="0"/>
              <a:t>майбутнє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минулому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471858" cy="60007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Початкову освіту здобув в рідному селі.</a:t>
            </a:r>
            <a:r>
              <a:rPr lang="ru-RU" sz="2400" dirty="0" smtClean="0"/>
              <a:t> У 1914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Глухівський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учительський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Вчителював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Житомирі,викладав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фізику,природознавство,географію,історію,гімнастику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овженко\1-25-18-0-068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584591" cy="48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838704" cy="50387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500" dirty="0" err="1" smtClean="0"/>
              <a:t>Восени</a:t>
            </a:r>
            <a:r>
              <a:rPr lang="ru-RU" sz="5500" dirty="0" smtClean="0"/>
              <a:t> 1917</a:t>
            </a:r>
          </a:p>
          <a:p>
            <a:pPr>
              <a:buNone/>
            </a:pPr>
            <a:r>
              <a:rPr lang="ru-RU" sz="5500" dirty="0" smtClean="0"/>
              <a:t>року Довженко </a:t>
            </a:r>
            <a:r>
              <a:rPr lang="ru-RU" sz="5500" dirty="0" err="1" smtClean="0"/>
              <a:t>переїхав</a:t>
            </a:r>
            <a:r>
              <a:rPr lang="ru-RU" sz="5500" dirty="0" smtClean="0"/>
              <a:t> до </a:t>
            </a:r>
            <a:r>
              <a:rPr lang="ru-RU" sz="5500" dirty="0" err="1" smtClean="0"/>
              <a:t>Києва</a:t>
            </a:r>
            <a:r>
              <a:rPr lang="ru-RU" sz="5500" dirty="0" smtClean="0"/>
              <a:t>,</a:t>
            </a:r>
          </a:p>
          <a:p>
            <a:pPr>
              <a:buNone/>
            </a:pPr>
            <a:r>
              <a:rPr lang="ru-RU" sz="5500" dirty="0" smtClean="0"/>
              <a:t>де вступив до </a:t>
            </a:r>
            <a:r>
              <a:rPr lang="ru-RU" sz="5500" dirty="0" err="1" smtClean="0"/>
              <a:t>комерційного</a:t>
            </a:r>
            <a:r>
              <a:rPr lang="ru-RU" sz="5500" dirty="0" smtClean="0"/>
              <a:t> </a:t>
            </a:r>
            <a:r>
              <a:rPr lang="ru-RU" sz="5500" dirty="0" err="1" smtClean="0"/>
              <a:t>інституту</a:t>
            </a:r>
            <a:r>
              <a:rPr lang="ru-RU" sz="5500" dirty="0" smtClean="0"/>
              <a:t>.</a:t>
            </a:r>
          </a:p>
          <a:p>
            <a:pPr>
              <a:buNone/>
            </a:pPr>
            <a:r>
              <a:rPr lang="ru-RU" sz="5500" dirty="0" err="1" smtClean="0"/>
              <a:t>Він</a:t>
            </a:r>
            <a:r>
              <a:rPr lang="ru-RU" sz="5500" dirty="0" smtClean="0"/>
              <a:t> </a:t>
            </a:r>
            <a:r>
              <a:rPr lang="ru-RU" sz="5500" dirty="0" err="1" smtClean="0"/>
              <a:t>також</a:t>
            </a:r>
            <a:r>
              <a:rPr lang="ru-RU" sz="5500" dirty="0" smtClean="0"/>
              <a:t> став </a:t>
            </a:r>
            <a:r>
              <a:rPr lang="ru-RU" sz="5500" dirty="0" err="1" smtClean="0"/>
              <a:t>вільним</a:t>
            </a:r>
            <a:r>
              <a:rPr lang="ru-RU" sz="5500" dirty="0" smtClean="0"/>
              <a:t> </a:t>
            </a:r>
            <a:r>
              <a:rPr lang="ru-RU" sz="5500" dirty="0" err="1" smtClean="0"/>
              <a:t>слухачем</a:t>
            </a:r>
            <a:r>
              <a:rPr lang="ru-RU" sz="5500" dirty="0" smtClean="0"/>
              <a:t> на </a:t>
            </a:r>
          </a:p>
          <a:p>
            <a:pPr>
              <a:buNone/>
            </a:pPr>
            <a:r>
              <a:rPr lang="ru-RU" sz="5500" dirty="0" err="1" smtClean="0"/>
              <a:t>природничому</a:t>
            </a:r>
            <a:r>
              <a:rPr lang="ru-RU" sz="5500" dirty="0" smtClean="0"/>
              <a:t> </a:t>
            </a:r>
            <a:r>
              <a:rPr lang="ru-RU" sz="5500" dirty="0" err="1" smtClean="0"/>
              <a:t>факультеті</a:t>
            </a:r>
            <a:r>
              <a:rPr lang="ru-RU" sz="5500" dirty="0" smtClean="0"/>
              <a:t> вузу. А </a:t>
            </a:r>
          </a:p>
          <a:p>
            <a:pPr>
              <a:buNone/>
            </a:pPr>
            <a:r>
              <a:rPr lang="ru-RU" sz="5500" dirty="0" smtClean="0"/>
              <a:t>коли </a:t>
            </a:r>
            <a:r>
              <a:rPr lang="ru-RU" sz="5500" dirty="0" err="1" smtClean="0"/>
              <a:t>відкрилася</a:t>
            </a:r>
            <a:r>
              <a:rPr lang="ru-RU" sz="5500" dirty="0" smtClean="0"/>
              <a:t> </a:t>
            </a:r>
            <a:r>
              <a:rPr lang="ru-RU" sz="5500" dirty="0" err="1" smtClean="0"/>
              <a:t>Академія</a:t>
            </a:r>
            <a:r>
              <a:rPr lang="ru-RU" sz="5500" dirty="0" smtClean="0"/>
              <a:t> </a:t>
            </a:r>
            <a:r>
              <a:rPr lang="ru-RU" sz="5500" dirty="0" err="1" smtClean="0"/>
              <a:t>мистецтв</a:t>
            </a:r>
            <a:r>
              <a:rPr lang="ru-RU" sz="5500" dirty="0" smtClean="0"/>
              <a:t>,</a:t>
            </a:r>
          </a:p>
          <a:p>
            <a:pPr>
              <a:buNone/>
            </a:pPr>
            <a:r>
              <a:rPr lang="ru-RU" sz="5500" dirty="0" smtClean="0"/>
              <a:t>то </a:t>
            </a:r>
            <a:r>
              <a:rPr lang="ru-RU" sz="5500" dirty="0" smtClean="0"/>
              <a:t>Довженко вступив </a:t>
            </a:r>
            <a:r>
              <a:rPr lang="ru-RU" sz="5500" dirty="0" err="1" smtClean="0"/>
              <a:t>і</a:t>
            </a:r>
            <a:r>
              <a:rPr lang="ru-RU" sz="5500" dirty="0" smtClean="0"/>
              <a:t> </a:t>
            </a:r>
            <a:r>
              <a:rPr lang="ru-RU" sz="5500" dirty="0" err="1" smtClean="0"/>
              <a:t>туди</a:t>
            </a:r>
            <a:r>
              <a:rPr lang="ru-RU" sz="5500" dirty="0" smtClean="0"/>
              <a:t>.</a:t>
            </a:r>
          </a:p>
          <a:p>
            <a:pPr>
              <a:buNone/>
            </a:pPr>
            <a:r>
              <a:rPr lang="ru-RU" sz="5500" dirty="0" smtClean="0"/>
              <a:t>У 1918 за </a:t>
            </a:r>
            <a:r>
              <a:rPr lang="ru-RU" sz="5500" dirty="0" err="1" smtClean="0"/>
              <a:t>напрямом</a:t>
            </a:r>
            <a:r>
              <a:rPr lang="ru-RU" sz="5500" dirty="0" smtClean="0"/>
              <a:t> </a:t>
            </a:r>
            <a:r>
              <a:rPr lang="ru-RU" sz="5500" dirty="0" err="1" smtClean="0"/>
              <a:t>Наркомосу</a:t>
            </a:r>
            <a:endParaRPr lang="ru-RU" sz="5500" dirty="0" smtClean="0"/>
          </a:p>
          <a:p>
            <a:pPr>
              <a:buNone/>
            </a:pPr>
            <a:r>
              <a:rPr lang="ru-RU" sz="5500" dirty="0" err="1" smtClean="0"/>
              <a:t>викладав</a:t>
            </a:r>
            <a:r>
              <a:rPr lang="ru-RU" sz="5500" dirty="0" smtClean="0"/>
              <a:t> у </a:t>
            </a:r>
            <a:r>
              <a:rPr lang="ru-RU" sz="5500" dirty="0" err="1" smtClean="0"/>
              <a:t>Житомирській</a:t>
            </a:r>
            <a:r>
              <a:rPr lang="ru-RU" sz="5500" dirty="0" smtClean="0"/>
              <a:t> </a:t>
            </a:r>
            <a:r>
              <a:rPr lang="ru-RU" sz="5500" dirty="0" err="1" smtClean="0"/>
              <a:t>школі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математику, </a:t>
            </a:r>
            <a:r>
              <a:rPr lang="ru-RU" sz="5500" dirty="0" err="1" smtClean="0"/>
              <a:t>фізику</a:t>
            </a:r>
            <a:r>
              <a:rPr lang="ru-RU" sz="5500" dirty="0" smtClean="0"/>
              <a:t>, </a:t>
            </a:r>
            <a:r>
              <a:rPr lang="ru-RU" sz="5500" dirty="0" err="1" smtClean="0"/>
              <a:t>літературу</a:t>
            </a:r>
            <a:r>
              <a:rPr lang="ru-RU" sz="5500" dirty="0" smtClean="0"/>
              <a:t> та</a:t>
            </a:r>
          </a:p>
          <a:p>
            <a:pPr>
              <a:buNone/>
            </a:pPr>
            <a:r>
              <a:rPr lang="ru-RU" sz="5500" dirty="0" err="1" smtClean="0"/>
              <a:t>фізкультуру</a:t>
            </a:r>
            <a:r>
              <a:rPr lang="ru-RU" sz="5500" dirty="0" smtClean="0"/>
              <a:t>. Там же </a:t>
            </a:r>
            <a:r>
              <a:rPr lang="ru-RU" sz="5500" dirty="0" err="1" smtClean="0"/>
              <a:t>познайомився</a:t>
            </a:r>
            <a:r>
              <a:rPr lang="ru-RU" sz="5500" dirty="0" smtClean="0"/>
              <a:t> </a:t>
            </a:r>
            <a:r>
              <a:rPr lang="ru-RU" sz="5500" dirty="0" err="1" smtClean="0"/>
              <a:t>з</a:t>
            </a:r>
            <a:endParaRPr lang="ru-RU" sz="5500" dirty="0" smtClean="0"/>
          </a:p>
          <a:p>
            <a:pPr>
              <a:buNone/>
            </a:pPr>
            <a:r>
              <a:rPr lang="ru-RU" sz="5500" dirty="0" err="1" smtClean="0"/>
              <a:t>першою</a:t>
            </a:r>
            <a:r>
              <a:rPr lang="ru-RU" sz="5500" dirty="0" smtClean="0"/>
              <a:t> </a:t>
            </a:r>
            <a:r>
              <a:rPr lang="ru-RU" sz="5500" dirty="0" err="1" smtClean="0"/>
              <a:t>своєю</a:t>
            </a:r>
            <a:r>
              <a:rPr lang="ru-RU" sz="5500" dirty="0" smtClean="0"/>
              <a:t> дружиною — </a:t>
            </a:r>
          </a:p>
          <a:p>
            <a:pPr>
              <a:buNone/>
            </a:pPr>
            <a:r>
              <a:rPr lang="ru-RU" sz="5500" dirty="0" smtClean="0"/>
              <a:t>молодою </a:t>
            </a:r>
            <a:r>
              <a:rPr lang="ru-RU" sz="5500" dirty="0" err="1" smtClean="0"/>
              <a:t>вчителькою</a:t>
            </a:r>
            <a:r>
              <a:rPr lang="ru-RU" sz="5500" dirty="0" smtClean="0"/>
              <a:t> Варварою</a:t>
            </a:r>
          </a:p>
          <a:p>
            <a:pPr>
              <a:buNone/>
            </a:pPr>
            <a:r>
              <a:rPr lang="ru-RU" sz="5500" dirty="0" err="1" smtClean="0"/>
              <a:t>Криловою</a:t>
            </a:r>
            <a:r>
              <a:rPr lang="ru-RU" sz="55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3205154" cy="47244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58" y="285728"/>
            <a:ext cx="4914904" cy="5962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Згодом,Довженко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у лавах </a:t>
            </a:r>
            <a:r>
              <a:rPr lang="ru-RU" dirty="0" err="1" smtClean="0"/>
              <a:t>армії</a:t>
            </a:r>
            <a:r>
              <a:rPr lang="ru-RU" dirty="0" smtClean="0"/>
              <a:t> УНР.</a:t>
            </a:r>
          </a:p>
          <a:p>
            <a:pPr>
              <a:buNone/>
            </a:pPr>
            <a:r>
              <a:rPr lang="uk-UA" dirty="0" smtClean="0"/>
              <a:t>   1918 року Олександр Петрович повернувся до </a:t>
            </a:r>
            <a:r>
              <a:rPr lang="uk-UA" dirty="0" err="1" smtClean="0"/>
              <a:t>Житомира.У</a:t>
            </a:r>
            <a:r>
              <a:rPr lang="uk-UA" dirty="0" smtClean="0"/>
              <a:t> цей час місто було захоплене більшовиками.</a:t>
            </a:r>
            <a:r>
              <a:rPr lang="ru-RU" dirty="0" smtClean="0"/>
              <a:t> За </a:t>
            </a:r>
            <a:r>
              <a:rPr lang="ru-RU" dirty="0" err="1" smtClean="0"/>
              <a:t>вироком</a:t>
            </a:r>
            <a:r>
              <a:rPr lang="ru-RU" dirty="0" smtClean="0"/>
              <a:t> </a:t>
            </a:r>
            <a:r>
              <a:rPr lang="ru-RU" dirty="0" err="1" smtClean="0"/>
              <a:t>ЧК,він,як</a:t>
            </a:r>
            <a:r>
              <a:rPr lang="ru-RU" dirty="0" smtClean="0"/>
              <a:t>  ворог </a:t>
            </a:r>
            <a:r>
              <a:rPr lang="ru-RU" dirty="0" err="1" smtClean="0"/>
              <a:t>робітничо-селянського</a:t>
            </a:r>
            <a:r>
              <a:rPr lang="ru-RU" dirty="0" smtClean="0"/>
              <a:t> </a:t>
            </a:r>
            <a:r>
              <a:rPr lang="ru-RU" dirty="0" err="1" smtClean="0"/>
              <a:t>уряду,провів</a:t>
            </a:r>
            <a:r>
              <a:rPr lang="ru-RU" dirty="0" smtClean="0"/>
              <a:t> три </a:t>
            </a:r>
            <a:r>
              <a:rPr lang="ru-RU" dirty="0" err="1" smtClean="0"/>
              <a:t>місяці</a:t>
            </a:r>
            <a:r>
              <a:rPr lang="ru-RU" dirty="0" smtClean="0"/>
              <a:t>  в </a:t>
            </a:r>
            <a:r>
              <a:rPr lang="ru-RU" dirty="0" err="1" smtClean="0"/>
              <a:t>концтаборі</a:t>
            </a:r>
            <a:r>
              <a:rPr lang="ru-RU" dirty="0" smtClean="0"/>
              <a:t>.</a:t>
            </a:r>
            <a:r>
              <a:rPr lang="uk-UA" dirty="0" smtClean="0"/>
              <a:t>Та Довженка порятували </a:t>
            </a:r>
            <a:r>
              <a:rPr lang="uk-UA" dirty="0" err="1" smtClean="0"/>
              <a:t>“боротьбисти”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1919 року письменника знову заарештували як ворога більшовицької </a:t>
            </a:r>
            <a:r>
              <a:rPr lang="uk-UA" dirty="0" err="1" smtClean="0"/>
              <a:t>влади.І</a:t>
            </a:r>
            <a:r>
              <a:rPr lang="uk-UA" dirty="0" smtClean="0"/>
              <a:t> знову </a:t>
            </a:r>
            <a:r>
              <a:rPr lang="uk-UA" dirty="0" err="1" smtClean="0"/>
              <a:t>“боротьбистами”</a:t>
            </a:r>
            <a:r>
              <a:rPr lang="uk-UA" dirty="0" smtClean="0"/>
              <a:t> за активної участі Еллана-Блакитного вдалося визволити Довженка.</a:t>
            </a:r>
            <a:endParaRPr lang="ru-RU" dirty="0"/>
          </a:p>
        </p:txBody>
      </p:sp>
      <p:pic>
        <p:nvPicPr>
          <p:cNvPr id="5122" name="Picture 2" descr="C:\Users\User\Desktop\довженко\oi_b8c01ac240a944388feb9b361763b70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177776" cy="423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191000" cy="58245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600" dirty="0" err="1" smtClean="0"/>
              <a:t>Недовго</a:t>
            </a:r>
            <a:r>
              <a:rPr lang="ru-RU" sz="4600" dirty="0" smtClean="0"/>
              <a:t> </a:t>
            </a:r>
            <a:r>
              <a:rPr lang="ru-RU" sz="4600" dirty="0" err="1" smtClean="0"/>
              <a:t>перебував</a:t>
            </a:r>
            <a:r>
              <a:rPr lang="ru-RU" sz="4600" dirty="0" smtClean="0"/>
              <a:t> у </a:t>
            </a:r>
            <a:r>
              <a:rPr lang="ru-RU" sz="4600" dirty="0" err="1" smtClean="0"/>
              <a:t>партії</a:t>
            </a:r>
            <a:r>
              <a:rPr lang="ru-RU" sz="4600" dirty="0" smtClean="0"/>
              <a:t> </a:t>
            </a:r>
            <a:r>
              <a:rPr lang="ru-RU" sz="4600" dirty="0" err="1" smtClean="0"/>
              <a:t>боротьбистів.Потім</a:t>
            </a:r>
            <a:r>
              <a:rPr lang="ru-RU" sz="4600" dirty="0" smtClean="0"/>
              <a:t> став членом </a:t>
            </a:r>
            <a:r>
              <a:rPr lang="ru-RU" sz="4600" dirty="0" err="1" smtClean="0"/>
              <a:t>компартії</a:t>
            </a:r>
            <a:r>
              <a:rPr lang="ru-RU" sz="4600" dirty="0" smtClean="0"/>
              <a:t> </a:t>
            </a:r>
            <a:r>
              <a:rPr lang="ru-RU" sz="4600" dirty="0" err="1" smtClean="0"/>
              <a:t>більшовиків</a:t>
            </a:r>
            <a:r>
              <a:rPr lang="ru-RU" sz="4600" dirty="0" smtClean="0"/>
              <a:t> </a:t>
            </a:r>
            <a:r>
              <a:rPr lang="ru-RU" sz="4600" dirty="0" err="1" smtClean="0"/>
              <a:t>України</a:t>
            </a:r>
            <a:r>
              <a:rPr lang="ru-RU" sz="4600" dirty="0" smtClean="0"/>
              <a:t>.</a:t>
            </a:r>
          </a:p>
          <a:p>
            <a:pPr>
              <a:buNone/>
            </a:pPr>
            <a:r>
              <a:rPr lang="ru-RU" sz="4600" dirty="0" smtClean="0"/>
              <a:t>     У 1921-1923 роках </a:t>
            </a:r>
            <a:r>
              <a:rPr lang="ru-RU" sz="4600" dirty="0" err="1" smtClean="0"/>
              <a:t>перебуває</a:t>
            </a:r>
            <a:r>
              <a:rPr lang="ru-RU" sz="4600" dirty="0" smtClean="0"/>
              <a:t> на </a:t>
            </a:r>
            <a:r>
              <a:rPr lang="ru-RU" sz="4600" dirty="0" err="1" smtClean="0"/>
              <a:t>дипломатичній</a:t>
            </a:r>
            <a:r>
              <a:rPr lang="ru-RU" sz="4600" dirty="0" smtClean="0"/>
              <a:t> </a:t>
            </a:r>
            <a:r>
              <a:rPr lang="ru-RU" sz="4600" dirty="0" err="1" smtClean="0"/>
              <a:t>роботі.Спочатку</a:t>
            </a:r>
            <a:r>
              <a:rPr lang="ru-RU" sz="4600" dirty="0" smtClean="0"/>
              <a:t> у </a:t>
            </a:r>
            <a:r>
              <a:rPr lang="ru-RU" sz="4600" dirty="0" err="1" smtClean="0"/>
              <a:t>Варшаві,а</a:t>
            </a:r>
            <a:r>
              <a:rPr lang="ru-RU" sz="4600" dirty="0" smtClean="0"/>
              <a:t> </a:t>
            </a:r>
            <a:r>
              <a:rPr lang="ru-RU" sz="4600" dirty="0" err="1" smtClean="0"/>
              <a:t>потім</a:t>
            </a:r>
            <a:r>
              <a:rPr lang="ru-RU" sz="4600" dirty="0" smtClean="0"/>
              <a:t> у </a:t>
            </a:r>
            <a:r>
              <a:rPr lang="ru-RU" sz="4600" dirty="0" err="1" smtClean="0"/>
              <a:t>Берліні</a:t>
            </a:r>
            <a:r>
              <a:rPr lang="ru-RU" sz="4600" dirty="0" smtClean="0"/>
              <a:t>.</a:t>
            </a:r>
            <a:endParaRPr lang="ru-RU" sz="4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715016"/>
            <a:ext cx="8491566" cy="8953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/>
              <a:t>У 1923 </a:t>
            </a:r>
            <a:r>
              <a:rPr lang="ru-RU" sz="3400" dirty="0" err="1" smtClean="0"/>
              <a:t>Довженка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виключають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партії,як</a:t>
            </a:r>
            <a:r>
              <a:rPr lang="ru-RU" sz="3400" dirty="0" smtClean="0"/>
              <a:t>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сам </a:t>
            </a:r>
            <a:r>
              <a:rPr lang="ru-RU" sz="3400" dirty="0" err="1" smtClean="0"/>
              <a:t>пояснював</a:t>
            </a:r>
            <a:r>
              <a:rPr lang="ru-RU" sz="3400" dirty="0" smtClean="0"/>
              <a:t>"Через </a:t>
            </a:r>
            <a:r>
              <a:rPr lang="ru-RU" sz="3400" dirty="0" err="1" smtClean="0"/>
              <a:t>те,що</a:t>
            </a:r>
            <a:r>
              <a:rPr lang="ru-RU" sz="3400" dirty="0" smtClean="0"/>
              <a:t> не </a:t>
            </a:r>
            <a:r>
              <a:rPr lang="ru-RU" sz="3400" dirty="0" err="1" smtClean="0"/>
              <a:t>встиг</a:t>
            </a:r>
            <a:r>
              <a:rPr lang="ru-RU" sz="3400" dirty="0" smtClean="0"/>
              <a:t> </a:t>
            </a:r>
            <a:r>
              <a:rPr lang="ru-RU" sz="3400" dirty="0" err="1" smtClean="0"/>
              <a:t>переєструватися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партії</a:t>
            </a:r>
            <a:r>
              <a:rPr lang="ru-RU" sz="3400" dirty="0" smtClean="0"/>
              <a:t> </a:t>
            </a:r>
            <a:r>
              <a:rPr lang="ru-RU" sz="3400" dirty="0" err="1" smtClean="0"/>
              <a:t>боротьбистів,до</a:t>
            </a:r>
            <a:r>
              <a:rPr lang="ru-RU" sz="3400" dirty="0" smtClean="0"/>
              <a:t> </a:t>
            </a:r>
            <a:r>
              <a:rPr lang="ru-RU" sz="3400" dirty="0" err="1" smtClean="0"/>
              <a:t>партії</a:t>
            </a:r>
            <a:r>
              <a:rPr lang="ru-RU" sz="3400" dirty="0" smtClean="0"/>
              <a:t> </a:t>
            </a:r>
            <a:r>
              <a:rPr lang="ru-RU" sz="3400" dirty="0" err="1" smtClean="0"/>
              <a:t>комуністичної</a:t>
            </a:r>
            <a:r>
              <a:rPr lang="ru-RU" sz="3400" dirty="0" smtClean="0"/>
              <a:t>» Але до </a:t>
            </a:r>
            <a:r>
              <a:rPr lang="ru-RU" sz="3400" dirty="0" err="1" smtClean="0"/>
              <a:t>кінця</a:t>
            </a:r>
            <a:r>
              <a:rPr lang="ru-RU" sz="3400" dirty="0" smtClean="0"/>
              <a:t> </a:t>
            </a:r>
            <a:r>
              <a:rPr lang="ru-RU" sz="3400" dirty="0" err="1" smtClean="0"/>
              <a:t>життя</a:t>
            </a:r>
            <a:r>
              <a:rPr lang="ru-RU" sz="3400" dirty="0" smtClean="0"/>
              <a:t>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так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залишиться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безпартійним</a:t>
            </a:r>
            <a:r>
              <a:rPr lang="ru-RU" sz="3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User\Desktop\довженко\Довженко_Олександ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114818" cy="563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 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 Довженко </a:t>
            </a:r>
            <a:r>
              <a:rPr lang="ru-RU" sz="2400" dirty="0" err="1" smtClean="0"/>
              <a:t>оселяється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Харкові,працює</a:t>
            </a:r>
            <a:r>
              <a:rPr lang="ru-RU" sz="2400" dirty="0" smtClean="0"/>
              <a:t> </a:t>
            </a:r>
            <a:r>
              <a:rPr lang="ru-RU" sz="2400" dirty="0" err="1" smtClean="0"/>
              <a:t>ілюстратором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газети</a:t>
            </a:r>
            <a:r>
              <a:rPr lang="ru-RU" sz="2400" dirty="0" smtClean="0"/>
              <a:t> «</a:t>
            </a:r>
            <a:r>
              <a:rPr lang="ru-RU" sz="2400" dirty="0" err="1" smtClean="0"/>
              <a:t>Вісті</a:t>
            </a:r>
            <a:r>
              <a:rPr lang="ru-RU" sz="2400" dirty="0" smtClean="0"/>
              <a:t> ВУЦВК»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псевдонімом</a:t>
            </a:r>
            <a:r>
              <a:rPr lang="ru-RU" sz="2400" dirty="0" smtClean="0"/>
              <a:t> ”</a:t>
            </a:r>
            <a:r>
              <a:rPr lang="ru-RU" sz="2400" dirty="0" err="1" smtClean="0"/>
              <a:t>Сашко</a:t>
            </a:r>
            <a:r>
              <a:rPr lang="ru-RU" sz="2400" dirty="0" smtClean="0"/>
              <a:t>”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вженко\dovz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3098800" cy="420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72074"/>
            <a:ext cx="8686800" cy="17859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Особливе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Д</a:t>
            </a:r>
            <a:r>
              <a:rPr lang="ru-RU" sz="2000" dirty="0" err="1" smtClean="0"/>
              <a:t>овженка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Одеса.У</a:t>
            </a:r>
            <a:r>
              <a:rPr lang="ru-RU" sz="2000" dirty="0" smtClean="0"/>
              <a:t>  1926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становлення</a:t>
            </a:r>
            <a:r>
              <a:rPr lang="ru-RU" sz="2000" dirty="0" smtClean="0"/>
              <a:t> як </a:t>
            </a:r>
            <a:r>
              <a:rPr lang="ru-RU" sz="2000" dirty="0" err="1" smtClean="0"/>
              <a:t>кіномитця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одеській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кінофабриці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“Вася – реформатор”, “</a:t>
            </a:r>
            <a:r>
              <a:rPr lang="ru-RU" sz="2000" dirty="0" err="1" smtClean="0"/>
              <a:t>Ягідка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кохання</a:t>
            </a:r>
            <a:r>
              <a:rPr lang="ru-RU" sz="2000" dirty="0" smtClean="0"/>
              <a:t>”,а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"</a:t>
            </a:r>
            <a:r>
              <a:rPr lang="ru-RU" sz="2000" dirty="0" err="1" smtClean="0"/>
              <a:t>Звенигора</a:t>
            </a:r>
            <a:r>
              <a:rPr lang="ru-RU" sz="2000" dirty="0" smtClean="0"/>
              <a:t>".</a:t>
            </a:r>
            <a:r>
              <a:rPr lang="ru-RU" sz="2000" dirty="0" err="1" smtClean="0"/>
              <a:t>Кінострічка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українськго</a:t>
            </a:r>
            <a:r>
              <a:rPr lang="ru-RU" sz="2000" dirty="0" smtClean="0"/>
              <a:t> народу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тріумфом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обійшла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Європи,США,Канади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User\Desktop\довженко\01281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340601" cy="46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9144000" cy="2428868"/>
          </a:xfrm>
        </p:spPr>
        <p:txBody>
          <a:bodyPr>
            <a:noAutofit/>
          </a:bodyPr>
          <a:lstStyle/>
          <a:p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наступну</a:t>
            </a:r>
            <a:r>
              <a:rPr lang="ru-RU" sz="1900" dirty="0" smtClean="0"/>
              <a:t> роботу "Арсенал" </a:t>
            </a:r>
            <a:r>
              <a:rPr lang="ru-RU" sz="1900" dirty="0" err="1" smtClean="0"/>
              <a:t>більшість</a:t>
            </a:r>
            <a:r>
              <a:rPr lang="ru-RU" sz="1900" dirty="0" smtClean="0"/>
              <a:t> </a:t>
            </a:r>
            <a:r>
              <a:rPr lang="ru-RU" sz="1900" dirty="0" err="1" smtClean="0"/>
              <a:t>кінознавців</a:t>
            </a:r>
            <a:r>
              <a:rPr lang="ru-RU" sz="1900" dirty="0" smtClean="0"/>
              <a:t> </a:t>
            </a:r>
            <a:r>
              <a:rPr lang="ru-RU" sz="1900" dirty="0" err="1" smtClean="0"/>
              <a:t>вважають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фільмом-поступкою</a:t>
            </a:r>
            <a:r>
              <a:rPr lang="ru-RU" sz="1900" dirty="0" smtClean="0"/>
              <a:t> перед </a:t>
            </a:r>
            <a:r>
              <a:rPr lang="ru-RU" sz="1900" dirty="0" err="1" smtClean="0"/>
              <a:t>владою,адже</a:t>
            </a:r>
            <a:r>
              <a:rPr lang="ru-RU" sz="1900" dirty="0" smtClean="0"/>
              <a:t> </a:t>
            </a:r>
            <a:r>
              <a:rPr lang="ru-RU" sz="1900" dirty="0" err="1" smtClean="0"/>
              <a:t>довелося</a:t>
            </a:r>
            <a:r>
              <a:rPr lang="ru-RU" sz="1900" dirty="0" smtClean="0"/>
              <a:t> </a:t>
            </a:r>
            <a:r>
              <a:rPr lang="ru-RU" sz="1900" dirty="0" err="1" smtClean="0"/>
              <a:t>засуджувати</a:t>
            </a:r>
            <a:r>
              <a:rPr lang="ru-RU" sz="1900" dirty="0" smtClean="0"/>
              <a:t> </a:t>
            </a:r>
            <a:r>
              <a:rPr lang="ru-RU" sz="1900" dirty="0" err="1" smtClean="0"/>
              <a:t>визвольні</a:t>
            </a:r>
            <a:r>
              <a:rPr lang="ru-RU" sz="1900" dirty="0" smtClean="0"/>
              <a:t> </a:t>
            </a:r>
            <a:r>
              <a:rPr lang="ru-RU" sz="1900" dirty="0" err="1" smtClean="0"/>
              <a:t>змагання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українскьго</a:t>
            </a:r>
            <a:r>
              <a:rPr lang="ru-RU" sz="1900" dirty="0" smtClean="0"/>
              <a:t> народу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ухвалення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самодержавства.У</a:t>
            </a:r>
            <a:r>
              <a:rPr lang="ru-RU" sz="1900" dirty="0" smtClean="0"/>
              <a:t> </a:t>
            </a:r>
            <a:r>
              <a:rPr lang="ru-RU" sz="1900" dirty="0" err="1" smtClean="0"/>
              <a:t>липні-листопаді</a:t>
            </a:r>
            <a:r>
              <a:rPr lang="ru-RU" sz="1900" dirty="0" smtClean="0"/>
              <a:t> 1929 року Довженко </a:t>
            </a:r>
            <a:r>
              <a:rPr lang="ru-RU" sz="1900" dirty="0" err="1" smtClean="0"/>
              <a:t>знімає</a:t>
            </a:r>
            <a:r>
              <a:rPr lang="ru-RU" sz="1900" dirty="0" smtClean="0"/>
              <a:t> </a:t>
            </a:r>
            <a:r>
              <a:rPr lang="ru-RU" sz="1900" dirty="0" err="1" smtClean="0"/>
              <a:t>фільм</a:t>
            </a:r>
            <a:r>
              <a:rPr lang="ru-RU" sz="1900" dirty="0" smtClean="0"/>
              <a:t> "Земля".Але критики </a:t>
            </a:r>
            <a:r>
              <a:rPr lang="ru-RU" sz="1900" dirty="0" err="1" smtClean="0"/>
              <a:t>кидаються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звинувачувати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у </a:t>
            </a:r>
            <a:r>
              <a:rPr lang="ru-RU" sz="1900" dirty="0" err="1" smtClean="0"/>
              <a:t>нехтуванні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висвітлення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класової</a:t>
            </a:r>
            <a:r>
              <a:rPr lang="ru-RU" sz="1900" smtClean="0"/>
              <a:t> боротьби</a:t>
            </a:r>
            <a:r>
              <a:rPr lang="ru-RU" sz="1900" dirty="0" smtClean="0"/>
              <a:t> </a:t>
            </a:r>
            <a:r>
              <a:rPr lang="ru-RU" sz="1900" dirty="0" err="1" smtClean="0"/>
              <a:t>у</a:t>
            </a:r>
            <a:r>
              <a:rPr lang="ru-RU" sz="1900" dirty="0" smtClean="0"/>
              <a:t> </a:t>
            </a:r>
            <a:r>
              <a:rPr lang="ru-RU" sz="1900" dirty="0" err="1" smtClean="0"/>
              <a:t>захисті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куркулів</a:t>
            </a:r>
            <a:r>
              <a:rPr lang="ru-RU" sz="1900" dirty="0" smtClean="0"/>
              <a:t> та </a:t>
            </a:r>
            <a:r>
              <a:rPr lang="ru-RU" sz="1900" dirty="0" err="1" smtClean="0"/>
              <a:t>ностальгії</a:t>
            </a:r>
            <a:r>
              <a:rPr lang="ru-RU" sz="1900" dirty="0" smtClean="0"/>
              <a:t> за </a:t>
            </a:r>
            <a:r>
              <a:rPr lang="ru-RU" sz="1900" dirty="0" err="1" smtClean="0"/>
              <a:t>минулим.Заборонена</a:t>
            </a:r>
            <a:r>
              <a:rPr lang="ru-RU" sz="1900" dirty="0" smtClean="0"/>
              <a:t>  в </a:t>
            </a:r>
            <a:r>
              <a:rPr lang="ru-RU" sz="1900" dirty="0" err="1" smtClean="0"/>
              <a:t>Україні</a:t>
            </a:r>
            <a:r>
              <a:rPr lang="ru-RU" sz="1900" dirty="0" smtClean="0"/>
              <a:t> "Земля" </a:t>
            </a:r>
            <a:r>
              <a:rPr lang="ru-RU" sz="1900" dirty="0" err="1" smtClean="0"/>
              <a:t>між</a:t>
            </a:r>
            <a:r>
              <a:rPr lang="ru-RU" sz="1900" dirty="0" smtClean="0"/>
              <a:t> </a:t>
            </a:r>
            <a:r>
              <a:rPr lang="ru-RU" sz="1900" dirty="0" err="1" smtClean="0"/>
              <a:t>тим</a:t>
            </a:r>
            <a:r>
              <a:rPr lang="ru-RU" sz="1900" dirty="0" smtClean="0"/>
              <a:t> </a:t>
            </a:r>
            <a:r>
              <a:rPr lang="ru-RU" sz="1900" dirty="0" err="1" smtClean="0"/>
              <a:t>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грандіозний</a:t>
            </a:r>
            <a:r>
              <a:rPr lang="ru-RU" sz="1900" dirty="0" smtClean="0"/>
              <a:t> </a:t>
            </a:r>
            <a:r>
              <a:rPr lang="ru-RU" sz="1900" dirty="0" err="1" smtClean="0"/>
              <a:t>успіх</a:t>
            </a:r>
            <a:r>
              <a:rPr lang="ru-RU" sz="1900" dirty="0" smtClean="0"/>
              <a:t> у </a:t>
            </a:r>
            <a:r>
              <a:rPr lang="ru-RU" sz="1900" dirty="0" err="1" smtClean="0"/>
              <a:t>Європі.Італійські</a:t>
            </a:r>
            <a:r>
              <a:rPr lang="ru-RU" sz="1900" dirty="0" smtClean="0"/>
              <a:t> </a:t>
            </a:r>
            <a:r>
              <a:rPr lang="ru-RU" sz="1900" dirty="0" err="1" smtClean="0"/>
              <a:t>кінематографісти</a:t>
            </a:r>
            <a:r>
              <a:rPr lang="ru-RU" sz="1900" dirty="0" smtClean="0"/>
              <a:t> </a:t>
            </a:r>
            <a:r>
              <a:rPr lang="ru-RU" sz="1900" dirty="0" err="1" smtClean="0"/>
              <a:t>називають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Довженка</a:t>
            </a:r>
            <a:r>
              <a:rPr lang="ru-RU" sz="1900" dirty="0" smtClean="0"/>
              <a:t> Гомером </a:t>
            </a:r>
            <a:r>
              <a:rPr lang="ru-RU" sz="1900" dirty="0" err="1" smtClean="0"/>
              <a:t>кіно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3074" name="Picture 2" descr="C:\Users\User\Desktop\довженк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620000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616</Words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Олександр Петрович Довженко – засновник української школи кінематографії, письменник, художник, класик світового кіномистецтва, якого називають Гомером ХХ століття.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Його наступну роботу "Арсенал" більшість кінознавців вважають фільмом-поступкою перед владою,адже довелося засуджувати визвольні змагання українскьго народу після ухвалення самодержавства.У липні-листопаді 1929 року Довженко знімає фільм "Земля".Але критики кидаються звинувачувати його у нехтуванні висвітлення класової боротьби у захисті куркулів та ностальгії за минулим.Заборонена  в Україні "Земля" між тим має грандіозний успіх у Європі.Італійські кінематографісти називають Довженка Гомером кіно.</vt:lpstr>
      <vt:lpstr>Слайд 10</vt:lpstr>
      <vt:lpstr>Слайд 11</vt:lpstr>
      <vt:lpstr>Слайд 12</vt:lpstr>
      <vt:lpstr>Слайд 13</vt:lpstr>
      <vt:lpstr>Слайд 14</vt:lpstr>
      <vt:lpstr>Творчість олександра довженка     </vt:lpstr>
      <vt:lpstr>                                                    “Україна в огні”</vt:lpstr>
      <vt:lpstr>Слайд 17</vt:lpstr>
      <vt:lpstr>Слайд 18</vt:lpstr>
      <vt:lpstr>Слайд 19</vt:lpstr>
      <vt:lpstr>Слайд 20</vt:lpstr>
      <vt:lpstr>Слайд 21</vt:lpstr>
      <vt:lpstr>Зачарована  десна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 – засновник української школи кінематографії, письменник, художник, класик світового кіномистецтва, якого називають Гомером ХХ століття.</dc:title>
  <dc:creator>User</dc:creator>
  <cp:lastModifiedBy>User</cp:lastModifiedBy>
  <cp:revision>55</cp:revision>
  <dcterms:created xsi:type="dcterms:W3CDTF">2016-01-25T12:52:43Z</dcterms:created>
  <dcterms:modified xsi:type="dcterms:W3CDTF">2016-02-18T18:56:51Z</dcterms:modified>
</cp:coreProperties>
</file>